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87" r:id="rId5"/>
    <p:sldId id="293" r:id="rId6"/>
    <p:sldId id="283" r:id="rId7"/>
    <p:sldId id="286" r:id="rId8"/>
    <p:sldId id="284" r:id="rId9"/>
    <p:sldId id="290" r:id="rId10"/>
    <p:sldId id="288" r:id="rId11"/>
    <p:sldId id="289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FFF"/>
    <a:srgbClr val="091A25"/>
    <a:srgbClr val="061118"/>
    <a:srgbClr val="150B27"/>
    <a:srgbClr val="133E57"/>
    <a:srgbClr val="184259"/>
    <a:srgbClr val="9C4E4E"/>
    <a:srgbClr val="700000"/>
    <a:srgbClr val="5E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62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5CBF1-5A6F-45D5-AF6F-1A3DC8BA7E66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F74A-FDD0-42BD-A65F-465F56725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2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8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7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4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7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0A50-5958-11A0-875C-27364AE1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E6A78-AFDD-1974-D176-533A5C609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96276-B4EB-1E7F-C718-139050E3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60" y="4510564"/>
            <a:ext cx="5669280" cy="3991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702A0-418F-DDAF-C96D-D72E27836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FCE-F99C-45C1-BE60-1DE5E0395F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3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D4B147-9D22-410D-AC95-B392C3771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4975" y="4256635"/>
            <a:ext cx="5337025" cy="1800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EE19F-7F4E-4E34-9AE3-99ED5E49F6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964012"/>
            <a:ext cx="1384067" cy="7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984B7D2A-0DF8-424B-9572-B79AEBB2D9DC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2934B-042D-41BE-B92E-6B05ED9FBC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599" y="5964012"/>
            <a:ext cx="1384067" cy="751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27FE2A-846D-41FD-8EC9-A33273824B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4975" y="4256635"/>
            <a:ext cx="5337025" cy="18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building with a sign&#10;&#10;Description automatically generated">
            <a:extLst>
              <a:ext uri="{FF2B5EF4-FFF2-40B4-BE49-F238E27FC236}">
                <a16:creationId xmlns:a16="http://schemas.microsoft.com/office/drawing/2014/main" id="{209E1155-9D56-1A69-A168-14049068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E20B-C20C-D6BD-3056-DEB9CBB9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80F24D8-4F52-0ECF-7BAA-258EFCD6FA78}"/>
              </a:ext>
            </a:extLst>
          </p:cNvPr>
          <p:cNvSpPr txBox="1"/>
          <p:nvPr/>
        </p:nvSpPr>
        <p:spPr>
          <a:xfrm>
            <a:off x="2858565" y="1749828"/>
            <a:ext cx="647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Demystifying the 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7CD14B-20F3-D981-C2E2-39EF0907B8C4}"/>
              </a:ext>
            </a:extLst>
          </p:cNvPr>
          <p:cNvSpPr txBox="1"/>
          <p:nvPr/>
        </p:nvSpPr>
        <p:spPr>
          <a:xfrm>
            <a:off x="2106396" y="192761"/>
            <a:ext cx="7912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Discovering and Using Your Spiritual Gifts</a:t>
            </a:r>
          </a:p>
        </p:txBody>
      </p:sp>
      <p:pic>
        <p:nvPicPr>
          <p:cNvPr id="3" name="Picture 2" descr="A group of men standing in a room&#10;&#10;Description automatically generated">
            <a:extLst>
              <a:ext uri="{FF2B5EF4-FFF2-40B4-BE49-F238E27FC236}">
                <a16:creationId xmlns:a16="http://schemas.microsoft.com/office/drawing/2014/main" id="{7A078CB7-89AE-5B99-BC08-964724DE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51317-C2C4-4361-9DEB-6869F04C9B02}"/>
              </a:ext>
            </a:extLst>
          </p:cNvPr>
          <p:cNvSpPr txBox="1"/>
          <p:nvPr/>
        </p:nvSpPr>
        <p:spPr>
          <a:xfrm>
            <a:off x="2510503" y="2029246"/>
            <a:ext cx="866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God in Gift Giving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250F3-C689-C806-3733-D0B2F503ED5A}"/>
              </a:ext>
            </a:extLst>
          </p:cNvPr>
          <p:cNvSpPr txBox="1"/>
          <p:nvPr/>
        </p:nvSpPr>
        <p:spPr>
          <a:xfrm>
            <a:off x="2858565" y="849491"/>
            <a:ext cx="647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Demystifying the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D9BAB-29A1-FCF8-E838-4F5648B1C00F}"/>
              </a:ext>
            </a:extLst>
          </p:cNvPr>
          <p:cNvSpPr txBox="1"/>
          <p:nvPr/>
        </p:nvSpPr>
        <p:spPr>
          <a:xfrm>
            <a:off x="464739" y="84606"/>
            <a:ext cx="1126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Discovering and Using Your Spiritual Gifts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982BE-A6CE-5285-DDC7-C28B092B7A48}"/>
              </a:ext>
            </a:extLst>
          </p:cNvPr>
          <p:cNvSpPr txBox="1"/>
          <p:nvPr/>
        </p:nvSpPr>
        <p:spPr>
          <a:xfrm>
            <a:off x="2510503" y="2961151"/>
            <a:ext cx="866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Spiritual Gift?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179CC-5097-2739-BA50-C2BE53B4B084}"/>
              </a:ext>
            </a:extLst>
          </p:cNvPr>
          <p:cNvSpPr txBox="1"/>
          <p:nvPr/>
        </p:nvSpPr>
        <p:spPr>
          <a:xfrm>
            <a:off x="2510503" y="3893056"/>
            <a:ext cx="866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Find My Spiritual Gifts?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0C0DE-12D3-039A-FCDE-4A74E60E8498}"/>
              </a:ext>
            </a:extLst>
          </p:cNvPr>
          <p:cNvSpPr txBox="1"/>
          <p:nvPr/>
        </p:nvSpPr>
        <p:spPr>
          <a:xfrm>
            <a:off x="2510503" y="4824961"/>
            <a:ext cx="866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Spiritual Gifts</a:t>
            </a:r>
          </a:p>
        </p:txBody>
      </p:sp>
    </p:spTree>
    <p:extLst>
      <p:ext uri="{BB962C8B-B14F-4D97-AF65-F5344CB8AC3E}">
        <p14:creationId xmlns:p14="http://schemas.microsoft.com/office/powerpoint/2010/main" val="31660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9CA88F-6038-C7C4-407B-FCEF7A191A68}"/>
              </a:ext>
            </a:extLst>
          </p:cNvPr>
          <p:cNvSpPr txBox="1"/>
          <p:nvPr/>
        </p:nvSpPr>
        <p:spPr>
          <a:xfrm>
            <a:off x="2705510" y="249803"/>
            <a:ext cx="678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Gifts for His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0132-A967-EFD0-F806-26705622B843}"/>
              </a:ext>
            </a:extLst>
          </p:cNvPr>
          <p:cNvSpPr txBox="1"/>
          <p:nvPr/>
        </p:nvSpPr>
        <p:spPr>
          <a:xfrm>
            <a:off x="3730522" y="957689"/>
            <a:ext cx="473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Gift of Salvation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F4DDD-37B6-5735-9D16-C6CCC7C9DC2B}"/>
              </a:ext>
            </a:extLst>
          </p:cNvPr>
          <p:cNvSpPr txBox="1"/>
          <p:nvPr/>
        </p:nvSpPr>
        <p:spPr>
          <a:xfrm>
            <a:off x="1762760" y="1665575"/>
            <a:ext cx="866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Ephesians 2:8-9		Romans 6:23		Romans 5:15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35953-1B5F-C56C-EA3B-AF048FE59F59}"/>
              </a:ext>
            </a:extLst>
          </p:cNvPr>
          <p:cNvSpPr txBox="1"/>
          <p:nvPr/>
        </p:nvSpPr>
        <p:spPr>
          <a:xfrm>
            <a:off x="3394177" y="2505988"/>
            <a:ext cx="540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Gift of the Holy Spirit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CE6F6-3537-ED34-57C0-1718A971ACF6}"/>
              </a:ext>
            </a:extLst>
          </p:cNvPr>
          <p:cNvSpPr txBox="1"/>
          <p:nvPr/>
        </p:nvSpPr>
        <p:spPr>
          <a:xfrm>
            <a:off x="1762760" y="3161418"/>
            <a:ext cx="866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14:25-26		Acts 2:38		Acts 10:45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0E653-1FF6-4363-7E70-7A41B1AD995D}"/>
              </a:ext>
            </a:extLst>
          </p:cNvPr>
          <p:cNvSpPr txBox="1"/>
          <p:nvPr/>
        </p:nvSpPr>
        <p:spPr>
          <a:xfrm>
            <a:off x="3138538" y="4247922"/>
            <a:ext cx="591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Imparts Spiritual Gifts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6DE08-5957-5785-B370-CD0EAE4786E2}"/>
              </a:ext>
            </a:extLst>
          </p:cNvPr>
          <p:cNvSpPr txBox="1"/>
          <p:nvPr/>
        </p:nvSpPr>
        <p:spPr>
          <a:xfrm>
            <a:off x="1255006" y="4894253"/>
            <a:ext cx="968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Romans 12:3  	Ephesians 4:7-8		1 Corinthians 12:7</a:t>
            </a:r>
          </a:p>
        </p:txBody>
      </p:sp>
    </p:spTree>
    <p:extLst>
      <p:ext uri="{BB962C8B-B14F-4D97-AF65-F5344CB8AC3E}">
        <p14:creationId xmlns:p14="http://schemas.microsoft.com/office/powerpoint/2010/main" val="25364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896675-975C-8E86-39D2-2C66E5501560}"/>
              </a:ext>
            </a:extLst>
          </p:cNvPr>
          <p:cNvSpPr txBox="1"/>
          <p:nvPr/>
        </p:nvSpPr>
        <p:spPr>
          <a:xfrm>
            <a:off x="1762760" y="946194"/>
            <a:ext cx="8666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divine endowment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upon a member of the body of Christ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(William McRae – Dynamics of Spiritual Gifts)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D9B56-4524-1B26-AFC7-4B27DE2A7784}"/>
              </a:ext>
            </a:extLst>
          </p:cNvPr>
          <p:cNvSpPr txBox="1"/>
          <p:nvPr/>
        </p:nvSpPr>
        <p:spPr>
          <a:xfrm>
            <a:off x="1762760" y="207461"/>
            <a:ext cx="866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Spiritual Gift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F6FE7-68E0-FEC8-F7CA-C0FAB57F41B8}"/>
              </a:ext>
            </a:extLst>
          </p:cNvPr>
          <p:cNvSpPr txBox="1"/>
          <p:nvPr/>
        </p:nvSpPr>
        <p:spPr>
          <a:xfrm>
            <a:off x="314632" y="2694042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its source?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3E0F6-0871-49AA-884C-C2DEA2DABC9B}"/>
              </a:ext>
            </a:extLst>
          </p:cNvPr>
          <p:cNvSpPr txBox="1"/>
          <p:nvPr/>
        </p:nvSpPr>
        <p:spPr>
          <a:xfrm>
            <a:off x="314632" y="3584310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its essence?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5ECF4-EA5D-8A7A-D457-68BA5512632F}"/>
              </a:ext>
            </a:extLst>
          </p:cNvPr>
          <p:cNvSpPr txBox="1"/>
          <p:nvPr/>
        </p:nvSpPr>
        <p:spPr>
          <a:xfrm>
            <a:off x="314632" y="4474578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its purpose?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CFC1-4585-3969-2FD7-89235C724B9E}"/>
              </a:ext>
            </a:extLst>
          </p:cNvPr>
          <p:cNvSpPr txBox="1"/>
          <p:nvPr/>
        </p:nvSpPr>
        <p:spPr>
          <a:xfrm>
            <a:off x="314632" y="5364846"/>
            <a:ext cx="329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its recipients?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10719-9F59-4FE0-0167-0B51E10A8AEB}"/>
              </a:ext>
            </a:extLst>
          </p:cNvPr>
          <p:cNvSpPr txBox="1"/>
          <p:nvPr/>
        </p:nvSpPr>
        <p:spPr>
          <a:xfrm>
            <a:off x="3603516" y="2509375"/>
            <a:ext cx="785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God the Father, God the Son, and God the Holy Spirit.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Romans 12:3		1 Corinthians 12:4-7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4CCF8-0D10-5983-1ED5-CE68259C77C6}"/>
              </a:ext>
            </a:extLst>
          </p:cNvPr>
          <p:cNvSpPr txBox="1"/>
          <p:nvPr/>
        </p:nvSpPr>
        <p:spPr>
          <a:xfrm>
            <a:off x="3603516" y="3434228"/>
            <a:ext cx="795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ability to effectively serve as a member of the Church.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Corinthians 12:19-21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579-A994-4BF0-F4AB-697E22BE0EA1}"/>
              </a:ext>
            </a:extLst>
          </p:cNvPr>
          <p:cNvSpPr txBox="1"/>
          <p:nvPr/>
        </p:nvSpPr>
        <p:spPr>
          <a:xfrm>
            <a:off x="3603516" y="4364726"/>
            <a:ext cx="785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keep the Church healthy and effective and build up the body of Christ.     Ephesians 4:11-12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252ED-6399-74A6-B88D-BA1616636AD7}"/>
              </a:ext>
            </a:extLst>
          </p:cNvPr>
          <p:cNvSpPr txBox="1"/>
          <p:nvPr/>
        </p:nvSpPr>
        <p:spPr>
          <a:xfrm>
            <a:off x="3603516" y="5295224"/>
            <a:ext cx="785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Those who have received the Holy Spirit all are recipients of Spiritual gifts.  1 Corinthians 12:1,7</a:t>
            </a:r>
          </a:p>
        </p:txBody>
      </p:sp>
    </p:spTree>
    <p:extLst>
      <p:ext uri="{BB962C8B-B14F-4D97-AF65-F5344CB8AC3E}">
        <p14:creationId xmlns:p14="http://schemas.microsoft.com/office/powerpoint/2010/main" val="21016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0D9B56-4524-1B26-AFC7-4B27DE2A7784}"/>
              </a:ext>
            </a:extLst>
          </p:cNvPr>
          <p:cNvSpPr txBox="1"/>
          <p:nvPr/>
        </p:nvSpPr>
        <p:spPr>
          <a:xfrm>
            <a:off x="1762760" y="207461"/>
            <a:ext cx="866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Spiritual Gifts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F6FE7-68E0-FEC8-F7CA-C0FAB57F41B8}"/>
              </a:ext>
            </a:extLst>
          </p:cNvPr>
          <p:cNvSpPr txBox="1"/>
          <p:nvPr/>
        </p:nvSpPr>
        <p:spPr>
          <a:xfrm>
            <a:off x="96917" y="1202958"/>
            <a:ext cx="206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3E0F6-0871-49AA-884C-C2DEA2DABC9B}"/>
              </a:ext>
            </a:extLst>
          </p:cNvPr>
          <p:cNvSpPr txBox="1"/>
          <p:nvPr/>
        </p:nvSpPr>
        <p:spPr>
          <a:xfrm>
            <a:off x="96916" y="2321567"/>
            <a:ext cx="206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12:8-10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5ECF4-EA5D-8A7A-D457-68BA5512632F}"/>
              </a:ext>
            </a:extLst>
          </p:cNvPr>
          <p:cNvSpPr txBox="1"/>
          <p:nvPr/>
        </p:nvSpPr>
        <p:spPr>
          <a:xfrm>
            <a:off x="118212" y="3440174"/>
            <a:ext cx="176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CFC1-4585-3969-2FD7-89235C724B9E}"/>
              </a:ext>
            </a:extLst>
          </p:cNvPr>
          <p:cNvSpPr txBox="1"/>
          <p:nvPr/>
        </p:nvSpPr>
        <p:spPr>
          <a:xfrm>
            <a:off x="122317" y="4558781"/>
            <a:ext cx="197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12:6-8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10719-9F59-4FE0-0167-0B51E10A8AEB}"/>
              </a:ext>
            </a:extLst>
          </p:cNvPr>
          <p:cNvSpPr txBox="1"/>
          <p:nvPr/>
        </p:nvSpPr>
        <p:spPr>
          <a:xfrm>
            <a:off x="2318259" y="1108006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Apostle, (2) Prophet, (3) Teacher, (4) Miracles,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(5) Kinds of Healing, (6) Helps, (7) Administration, (8) Tongues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087B9-B4F9-DA8E-C22F-3D15213B3056}"/>
              </a:ext>
            </a:extLst>
          </p:cNvPr>
          <p:cNvSpPr txBox="1"/>
          <p:nvPr/>
        </p:nvSpPr>
        <p:spPr>
          <a:xfrm>
            <a:off x="2318259" y="2136900"/>
            <a:ext cx="942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Prophesy,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Miracles,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Gifts of Healing,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Tongues, (9) Word of Wisdom, (10) Word of Knowledge, (11) Faith,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(12) Distinguishing Between Spirits, (13) Interpretation of Tongues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A6C64-4708-275B-7097-4D7861A301B8}"/>
              </a:ext>
            </a:extLst>
          </p:cNvPr>
          <p:cNvSpPr txBox="1"/>
          <p:nvPr/>
        </p:nvSpPr>
        <p:spPr>
          <a:xfrm>
            <a:off x="2318259" y="3624839"/>
            <a:ext cx="866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Apostle,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Prophet, (14) Evangelist (15) Pastor/Teacher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0BBEC-C8F8-1CC0-6A1F-F5957C1D2474}"/>
              </a:ext>
            </a:extLst>
          </p:cNvPr>
          <p:cNvSpPr txBox="1"/>
          <p:nvPr/>
        </p:nvSpPr>
        <p:spPr>
          <a:xfrm>
            <a:off x="2318259" y="4558781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Prophesy,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Teaching, (16) Serving, (17) Encouraging,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(18) Contributing, (19) Leadership, (20) Mercy</a:t>
            </a:r>
          </a:p>
        </p:txBody>
      </p:sp>
    </p:spTree>
    <p:extLst>
      <p:ext uri="{BB962C8B-B14F-4D97-AF65-F5344CB8AC3E}">
        <p14:creationId xmlns:p14="http://schemas.microsoft.com/office/powerpoint/2010/main" val="27893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97C4C-D642-11D6-D6A2-F38E26587655}"/>
              </a:ext>
            </a:extLst>
          </p:cNvPr>
          <p:cNvSpPr txBox="1"/>
          <p:nvPr/>
        </p:nvSpPr>
        <p:spPr>
          <a:xfrm>
            <a:off x="1762760" y="207461"/>
            <a:ext cx="866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not a Spiritual Gift?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50777-47DA-EB6A-3697-F72F8B8E16AC}"/>
              </a:ext>
            </a:extLst>
          </p:cNvPr>
          <p:cNvSpPr txBox="1"/>
          <p:nvPr/>
        </p:nvSpPr>
        <p:spPr>
          <a:xfrm>
            <a:off x="200332" y="1903467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Fruit of the Spirit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BCF85-CD13-1A7D-5666-ED6AA5BF330A}"/>
              </a:ext>
            </a:extLst>
          </p:cNvPr>
          <p:cNvSpPr txBox="1"/>
          <p:nvPr/>
        </p:nvSpPr>
        <p:spPr>
          <a:xfrm>
            <a:off x="248592" y="3555041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Talents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D938A-E2B1-3ABE-5DAB-614197A79C79}"/>
              </a:ext>
            </a:extLst>
          </p:cNvPr>
          <p:cNvSpPr txBox="1"/>
          <p:nvPr/>
        </p:nvSpPr>
        <p:spPr>
          <a:xfrm>
            <a:off x="248592" y="5206616"/>
            <a:ext cx="302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Scripture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95BC8-F529-80AD-DF6E-E1541DE6CE48}"/>
              </a:ext>
            </a:extLst>
          </p:cNvPr>
          <p:cNvSpPr txBox="1"/>
          <p:nvPr/>
        </p:nvSpPr>
        <p:spPr>
          <a:xfrm>
            <a:off x="3489216" y="1718800"/>
            <a:ext cx="785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Fruit of the Spirit is demonstrated by man, but the gifts of the Spirit are special abilities given by God.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Galatians 5:22-23	John 15:4-5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D153A-2BD2-35B8-0B81-772AB9DF031E}"/>
              </a:ext>
            </a:extLst>
          </p:cNvPr>
          <p:cNvSpPr txBox="1"/>
          <p:nvPr/>
        </p:nvSpPr>
        <p:spPr>
          <a:xfrm>
            <a:off x="3489216" y="3185708"/>
            <a:ext cx="785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believer and non-believer have natural talents that are present at birth. Spiritual gifts happen after the indwelling of the Holy Spirit.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889E2-7A3B-D343-6D21-5FBCC8E4BEF1}"/>
              </a:ext>
            </a:extLst>
          </p:cNvPr>
          <p:cNvSpPr txBox="1"/>
          <p:nvPr/>
        </p:nvSpPr>
        <p:spPr>
          <a:xfrm>
            <a:off x="3489216" y="5021951"/>
            <a:ext cx="785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survey, many Christians do not know what a Spiritual gift is.</a:t>
            </a:r>
          </a:p>
        </p:txBody>
      </p:sp>
    </p:spTree>
    <p:extLst>
      <p:ext uri="{BB962C8B-B14F-4D97-AF65-F5344CB8AC3E}">
        <p14:creationId xmlns:p14="http://schemas.microsoft.com/office/powerpoint/2010/main" val="11355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020AE-5CDB-D85F-E182-312B9E7E74D6}"/>
              </a:ext>
            </a:extLst>
          </p:cNvPr>
          <p:cNvSpPr txBox="1"/>
          <p:nvPr/>
        </p:nvSpPr>
        <p:spPr>
          <a:xfrm>
            <a:off x="1762760" y="207461"/>
            <a:ext cx="866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Find My Spiritual Gifts?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E14EE-529B-F32D-65E3-C0A14706D71C}"/>
              </a:ext>
            </a:extLst>
          </p:cNvPr>
          <p:cNvSpPr txBox="1"/>
          <p:nvPr/>
        </p:nvSpPr>
        <p:spPr>
          <a:xfrm>
            <a:off x="332891" y="1034476"/>
            <a:ext cx="20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31996-94F4-0753-52D3-10A9C4E87E82}"/>
              </a:ext>
            </a:extLst>
          </p:cNvPr>
          <p:cNvSpPr txBox="1"/>
          <p:nvPr/>
        </p:nvSpPr>
        <p:spPr>
          <a:xfrm>
            <a:off x="2318259" y="911366"/>
            <a:ext cx="90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should pray to discover our spiritual gifts, but also for the ongoing opportunity to use them. Romans 8:26-27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64963-6964-ECE1-A434-DDB75E872EBC}"/>
              </a:ext>
            </a:extLst>
          </p:cNvPr>
          <p:cNvSpPr txBox="1"/>
          <p:nvPr/>
        </p:nvSpPr>
        <p:spPr>
          <a:xfrm>
            <a:off x="332891" y="2058132"/>
            <a:ext cx="20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59FEA-3703-A54D-235F-640CC3CEB3EC}"/>
              </a:ext>
            </a:extLst>
          </p:cNvPr>
          <p:cNvSpPr txBox="1"/>
          <p:nvPr/>
        </p:nvSpPr>
        <p:spPr>
          <a:xfrm>
            <a:off x="332891" y="3081788"/>
            <a:ext cx="20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88068-CAE5-41AF-43A5-E0C98838EC95}"/>
              </a:ext>
            </a:extLst>
          </p:cNvPr>
          <p:cNvSpPr txBox="1"/>
          <p:nvPr/>
        </p:nvSpPr>
        <p:spPr>
          <a:xfrm>
            <a:off x="332890" y="4105444"/>
            <a:ext cx="20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A55D6-1FDD-F9D8-8B35-8EFD33F52E07}"/>
              </a:ext>
            </a:extLst>
          </p:cNvPr>
          <p:cNvSpPr txBox="1"/>
          <p:nvPr/>
        </p:nvSpPr>
        <p:spPr>
          <a:xfrm>
            <a:off x="332890" y="5129100"/>
            <a:ext cx="20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A4357-4CF2-3FE8-7A10-98BF65F7651D}"/>
              </a:ext>
            </a:extLst>
          </p:cNvPr>
          <p:cNvSpPr txBox="1"/>
          <p:nvPr/>
        </p:nvSpPr>
        <p:spPr>
          <a:xfrm>
            <a:off x="2318259" y="1935020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and Study God’s word. Dive deep!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Corinthians 12; Romans 12; Ephesians 4; 1 Peter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E6636-BF82-7647-E43A-EFA019145C52}"/>
              </a:ext>
            </a:extLst>
          </p:cNvPr>
          <p:cNvSpPr txBox="1"/>
          <p:nvPr/>
        </p:nvSpPr>
        <p:spPr>
          <a:xfrm>
            <a:off x="2318259" y="3013501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Spiritual gifts may be indicated by desire. Be careful!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Proverbs 3:5-6; Jeremiah 17:9-10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3BD3B-A571-1B3C-A52C-29E5ECAB1F9D}"/>
              </a:ext>
            </a:extLst>
          </p:cNvPr>
          <p:cNvSpPr txBox="1"/>
          <p:nvPr/>
        </p:nvSpPr>
        <p:spPr>
          <a:xfrm>
            <a:off x="2318259" y="3982334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Spiritual gifts will be confirmed by ability. Try and verify!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Acts 4:13;  Acts 19:13-16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D05BA-1D74-452E-AAAB-6ED24215D3FF}"/>
              </a:ext>
            </a:extLst>
          </p:cNvPr>
          <p:cNvSpPr txBox="1"/>
          <p:nvPr/>
        </p:nvSpPr>
        <p:spPr>
          <a:xfrm>
            <a:off x="2318259" y="5005988"/>
            <a:ext cx="8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spiritual gifts will be accompanied by blessings – mutual blessings.   Romans 1:11-12</a:t>
            </a:r>
          </a:p>
        </p:txBody>
      </p:sp>
    </p:spTree>
    <p:extLst>
      <p:ext uri="{BB962C8B-B14F-4D97-AF65-F5344CB8AC3E}">
        <p14:creationId xmlns:p14="http://schemas.microsoft.com/office/powerpoint/2010/main" val="40272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83535-DCEB-AD88-8949-C47EB36CA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B1D787-CDA0-804D-90EE-FD7CE7D9CE9B}"/>
              </a:ext>
            </a:extLst>
          </p:cNvPr>
          <p:cNvSpPr txBox="1"/>
          <p:nvPr/>
        </p:nvSpPr>
        <p:spPr>
          <a:xfrm>
            <a:off x="1263445" y="644991"/>
            <a:ext cx="9488129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Spiritual Gift is a Divine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ndowment of a Special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bility for Service upon a Member of the Body of Christ. 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ACDDE-34DE-451E-DD02-070E2AD38BBD}"/>
              </a:ext>
            </a:extLst>
          </p:cNvPr>
          <p:cNvSpPr txBox="1"/>
          <p:nvPr/>
        </p:nvSpPr>
        <p:spPr>
          <a:xfrm>
            <a:off x="1135623" y="3036509"/>
            <a:ext cx="9488129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Believers have a Spiritual Gift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2F951-37C0-8F05-B345-1EAEDF955244}"/>
              </a:ext>
            </a:extLst>
          </p:cNvPr>
          <p:cNvSpPr txBox="1"/>
          <p:nvPr/>
        </p:nvSpPr>
        <p:spPr>
          <a:xfrm>
            <a:off x="1135624" y="-12721"/>
            <a:ext cx="9488129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Spiritual Gift?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169BD-DB66-28FD-A7C7-9D1946090B3F}"/>
              </a:ext>
            </a:extLst>
          </p:cNvPr>
          <p:cNvSpPr txBox="1"/>
          <p:nvPr/>
        </p:nvSpPr>
        <p:spPr>
          <a:xfrm>
            <a:off x="1135624" y="2378797"/>
            <a:ext cx="9488129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has a Spiritual Gift?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82326-EA9B-1875-E32A-6CA75AA10B20}"/>
              </a:ext>
            </a:extLst>
          </p:cNvPr>
          <p:cNvSpPr txBox="1"/>
          <p:nvPr/>
        </p:nvSpPr>
        <p:spPr>
          <a:xfrm>
            <a:off x="1135624" y="4211349"/>
            <a:ext cx="9488129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Purpose of a Spiritual Gift ?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4802D-75B4-F338-563E-925E46808FAE}"/>
              </a:ext>
            </a:extLst>
          </p:cNvPr>
          <p:cNvSpPr txBox="1"/>
          <p:nvPr/>
        </p:nvSpPr>
        <p:spPr>
          <a:xfrm>
            <a:off x="612057" y="5040260"/>
            <a:ext cx="11068666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quip the Church to Carry out its Ministry until Christ Returns.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C91D0B-780F-49FE-8F82-4647DBADB7B6}" vid="{5762C5D5-C135-4F7F-A628-4F1C1234BE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6dc4bcd6-49db-4c07-9060-8acfc67cef9f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Church Template</Template>
  <TotalTime>0</TotalTime>
  <Words>637</Words>
  <Application>Microsoft Office PowerPoint</Application>
  <PresentationFormat>Widescreen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2020-01-04T17:59:29Z</dcterms:created>
  <dcterms:modified xsi:type="dcterms:W3CDTF">2025-02-09T04:22:32Z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